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1" r:id="rId5"/>
    <p:sldId id="259" r:id="rId6"/>
    <p:sldId id="271" r:id="rId7"/>
    <p:sldId id="263" r:id="rId8"/>
    <p:sldId id="270" r:id="rId9"/>
    <p:sldId id="272" r:id="rId10"/>
    <p:sldId id="273" r:id="rId11"/>
    <p:sldId id="274" r:id="rId12"/>
    <p:sldId id="275" r:id="rId13"/>
    <p:sldId id="264" r:id="rId14"/>
    <p:sldId id="276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55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2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77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45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0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02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13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05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14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08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01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56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92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8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05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04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0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04FEE55-7E06-4813-9D0B-45D6D76A8E8B}" type="datetimeFigureOut">
              <a:rPr lang="el-GR" smtClean="0"/>
              <a:t>11/2/2023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201BC5-138F-4DFD-B318-40473DB63B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980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850F9-C80D-4A65-B580-4369EABB5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FAMEROAD APP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8C03C5-8623-4340-84CC-DBF06AD5F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03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4F7B5-A44B-455A-B92C-EF11381D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search results page for a Listing Type: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D703F5-11A4-455B-B63E-D6A51219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33083"/>
          </a:xfrm>
        </p:spPr>
        <p:txBody>
          <a:bodyPr>
            <a:normAutofit/>
          </a:bodyPr>
          <a:lstStyle/>
          <a:p>
            <a:r>
              <a:rPr lang="en-US" dirty="0"/>
              <a:t>We are looking for POIs related to "FOOD"</a:t>
            </a:r>
          </a:p>
          <a:p>
            <a:r>
              <a:rPr lang="en-US" dirty="0"/>
              <a:t>We can refine the search by filtering by:</a:t>
            </a:r>
          </a:p>
          <a:p>
            <a:r>
              <a:rPr lang="en-US" dirty="0"/>
              <a:t>Category (1)</a:t>
            </a:r>
          </a:p>
          <a:p>
            <a:r>
              <a:rPr lang="en-US" dirty="0"/>
              <a:t>Keyword Search (2)</a:t>
            </a:r>
          </a:p>
          <a:p>
            <a:r>
              <a:rPr lang="en-US" dirty="0"/>
              <a:t>City (3)</a:t>
            </a:r>
          </a:p>
          <a:p>
            <a:r>
              <a:rPr lang="en-US" dirty="0"/>
              <a:t>Geolocation (4)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 Geolocation means making suggestions to users based on where they are and 1-2 km away from them. 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274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4F7B5-A44B-455A-B92C-EF11381D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search results page for a Category: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52DAC1A-8691-49B0-9075-A4379F5B4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41" y="1825625"/>
            <a:ext cx="9495092" cy="4351338"/>
          </a:xfrm>
        </p:spPr>
      </p:pic>
    </p:spTree>
    <p:extLst>
      <p:ext uri="{BB962C8B-B14F-4D97-AF65-F5344CB8AC3E}">
        <p14:creationId xmlns:p14="http://schemas.microsoft.com/office/powerpoint/2010/main" val="45143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4F7B5-A44B-455A-B92C-EF11381D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search results page for a Category: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D703F5-11A4-455B-B63E-D6A51219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33083"/>
          </a:xfrm>
        </p:spPr>
        <p:txBody>
          <a:bodyPr>
            <a:normAutofit/>
          </a:bodyPr>
          <a:lstStyle/>
          <a:p>
            <a:r>
              <a:rPr lang="en-US" dirty="0"/>
              <a:t>We are looking for POIs related to "SERVICE"</a:t>
            </a:r>
          </a:p>
          <a:p>
            <a:r>
              <a:rPr lang="en-US" dirty="0"/>
              <a:t>We can refine the search by filtering by:</a:t>
            </a:r>
          </a:p>
          <a:p>
            <a:r>
              <a:rPr lang="en-US" dirty="0"/>
              <a:t>Listing Type (1)</a:t>
            </a:r>
          </a:p>
          <a:p>
            <a:r>
              <a:rPr lang="en-US" dirty="0"/>
              <a:t>Keyword Search (2)</a:t>
            </a:r>
          </a:p>
          <a:p>
            <a:r>
              <a:rPr lang="en-US" dirty="0"/>
              <a:t>City (3)</a:t>
            </a:r>
          </a:p>
          <a:p>
            <a:r>
              <a:rPr lang="en-US" dirty="0"/>
              <a:t>Geolocation (4)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 Geolocation means making suggestions to users based on where they are and 1-2 km away from them. 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05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7DFEBE-3B1E-42BC-AFF3-1E0EBAA5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/ REGISTRATION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47DC9F-604C-4DB7-B4CE-129A89A6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user belonging to the "listing author" category has the right to enter and manage all POIs he wishes.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User registration can be done in two ways:</a:t>
            </a:r>
          </a:p>
          <a:p>
            <a:r>
              <a:rPr lang="en-US" dirty="0"/>
              <a:t>Either with the standard </a:t>
            </a:r>
            <a:r>
              <a:rPr lang="en-US" dirty="0" err="1"/>
              <a:t>wordpress</a:t>
            </a:r>
            <a:r>
              <a:rPr lang="en-US" dirty="0"/>
              <a:t> registration process</a:t>
            </a:r>
          </a:p>
          <a:p>
            <a:r>
              <a:rPr lang="en-US" dirty="0"/>
              <a:t>Either using social media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7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7DFEBE-3B1E-42BC-AFF3-1E0EBAA5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/ REGISTRATION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6A3CDD3-E560-4E02-8060-DF863FB06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43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97476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9A5A99-A828-47D1-BCCB-F19ABBE5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Crowd-sourcing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CE9333-D571-4631-905C-6B7D614C7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Gathering information from users about their choices (crowd-sourcing):</a:t>
            </a:r>
          </a:p>
          <a:p>
            <a:r>
              <a:rPr lang="en-US" dirty="0"/>
              <a:t>The visitor can rate a POI (1)</a:t>
            </a:r>
          </a:p>
          <a:p>
            <a:r>
              <a:rPr lang="en-US" dirty="0"/>
              <a:t>The visitor can add comments on a POI (2)</a:t>
            </a:r>
          </a:p>
          <a:p>
            <a:r>
              <a:rPr lang="en-US" dirty="0"/>
              <a:t>The visitor can add his/her favorite places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37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222CD6-2729-4EF3-854B-18EA7E06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a POI (1) and add comments on a POI (2)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6F26556-DFA2-4970-B8CF-5EA9EACC2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68" y="1825625"/>
            <a:ext cx="7196038" cy="4351338"/>
          </a:xfrm>
        </p:spPr>
      </p:pic>
    </p:spTree>
    <p:extLst>
      <p:ext uri="{BB962C8B-B14F-4D97-AF65-F5344CB8AC3E}">
        <p14:creationId xmlns:p14="http://schemas.microsoft.com/office/powerpoint/2010/main" val="152892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07153E-0CA8-455F-87EB-EBDD037E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visitor can add his/her favorite places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26C9155-717E-4360-8397-40ED0E317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96" y="1825625"/>
            <a:ext cx="5674183" cy="4351338"/>
          </a:xfrm>
        </p:spPr>
      </p:pic>
    </p:spTree>
    <p:extLst>
      <p:ext uri="{BB962C8B-B14F-4D97-AF65-F5344CB8AC3E}">
        <p14:creationId xmlns:p14="http://schemas.microsoft.com/office/powerpoint/2010/main" val="348149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5E24E2-9DC6-4118-906D-5E064559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Navigate through POIs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1F4B43-5CDC-4DB4-9960-F09B16AB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visitor can select POIs and draw a route that connects these POIs.</a:t>
            </a:r>
          </a:p>
          <a:p>
            <a:r>
              <a:rPr lang="en-US" dirty="0"/>
              <a:t>The visitor can select starting point (1), many waypoints (2) and ending point (3).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58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5E24E2-9DC6-4118-906D-5E064559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Navigate through POIs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5ED1F0-6ACF-4B7F-AB3E-9B3346E0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24" y="1825625"/>
            <a:ext cx="9331126" cy="4351338"/>
          </a:xfrm>
        </p:spPr>
      </p:pic>
    </p:spTree>
    <p:extLst>
      <p:ext uri="{BB962C8B-B14F-4D97-AF65-F5344CB8AC3E}">
        <p14:creationId xmlns:p14="http://schemas.microsoft.com/office/powerpoint/2010/main" val="334791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4143CE-9E79-48B6-A5F1-98AC4461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3A3089-6AF6-4EE7-B750-F0ECF41B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Login / Registration</a:t>
            </a:r>
          </a:p>
          <a:p>
            <a:r>
              <a:rPr lang="en-US" dirty="0"/>
              <a:t>Crowd-sourcing</a:t>
            </a:r>
          </a:p>
          <a:p>
            <a:r>
              <a:rPr lang="en-US" dirty="0"/>
              <a:t>Navigate through POIs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34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2CEF1E-2300-442F-8B0C-303A234B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58E149-2C9D-4D9B-99E8-23222D26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Point of Interest (POI) must belong to three categories:</a:t>
            </a:r>
          </a:p>
          <a:p>
            <a:r>
              <a:rPr lang="en-US" b="1" dirty="0"/>
              <a:t>City</a:t>
            </a:r>
            <a:r>
              <a:rPr lang="en-US" dirty="0"/>
              <a:t>: </a:t>
            </a:r>
            <a:r>
              <a:rPr lang="en-US" dirty="0" err="1"/>
              <a:t>Aigialeia</a:t>
            </a:r>
            <a:r>
              <a:rPr lang="en-US" dirty="0"/>
              <a:t>, </a:t>
            </a:r>
            <a:r>
              <a:rPr lang="en-US" dirty="0" err="1"/>
              <a:t>Gravina</a:t>
            </a:r>
            <a:r>
              <a:rPr lang="en-US" dirty="0"/>
              <a:t> in Puglia, </a:t>
            </a:r>
            <a:r>
              <a:rPr lang="en-US" dirty="0" err="1"/>
              <a:t>Grottaglie</a:t>
            </a:r>
            <a:endParaRPr lang="en-US" dirty="0"/>
          </a:p>
          <a:p>
            <a:r>
              <a:rPr lang="en-US" b="1" dirty="0"/>
              <a:t>Listing Type</a:t>
            </a:r>
            <a:r>
              <a:rPr lang="en-US" dirty="0"/>
              <a:t>: FOOD, ART, MOVE, ENERGY</a:t>
            </a:r>
          </a:p>
          <a:p>
            <a:r>
              <a:rPr lang="en-US" b="1" dirty="0"/>
              <a:t>Category</a:t>
            </a:r>
            <a:r>
              <a:rPr lang="en-US" dirty="0"/>
              <a:t>: PRODUCT, PLACE, EVENT, SERVICE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15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7980D5-6D39-4D3E-8543-F8B37F5F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810A14-2F69-4204-B211-AFD2DD90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the home page the visitor can choose one of the following options:</a:t>
            </a:r>
          </a:p>
          <a:p>
            <a:r>
              <a:rPr lang="en-US" dirty="0"/>
              <a:t>Search for POIs belonging to a specific Listing Type (1)</a:t>
            </a:r>
          </a:p>
          <a:p>
            <a:r>
              <a:rPr lang="en-US" dirty="0"/>
              <a:t>Search for POIs belonging to a specific Category (2)</a:t>
            </a:r>
          </a:p>
          <a:p>
            <a:r>
              <a:rPr lang="en-US" dirty="0"/>
              <a:t>Search for POIs belonging to a specific 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345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2806AB-F0D7-47B1-AA92-C6A5E6E4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2C6290-303D-4004-846E-CAD5381FE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13" y="1825625"/>
            <a:ext cx="9479948" cy="4351338"/>
          </a:xfrm>
        </p:spPr>
      </p:pic>
    </p:spTree>
    <p:extLst>
      <p:ext uri="{BB962C8B-B14F-4D97-AF65-F5344CB8AC3E}">
        <p14:creationId xmlns:p14="http://schemas.microsoft.com/office/powerpoint/2010/main" val="428139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2806AB-F0D7-47B1-AA92-C6A5E6E4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for POIs belonging to a specific City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73C134A-28D0-45FA-BFEB-1283EDE2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61" y="1825625"/>
            <a:ext cx="9464853" cy="4351338"/>
          </a:xfrm>
        </p:spPr>
      </p:pic>
    </p:spTree>
    <p:extLst>
      <p:ext uri="{BB962C8B-B14F-4D97-AF65-F5344CB8AC3E}">
        <p14:creationId xmlns:p14="http://schemas.microsoft.com/office/powerpoint/2010/main" val="297737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4F7B5-A44B-455A-B92C-EF11381D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search results page for a City: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23ADFCC-7CCF-46C5-95A1-19D53C565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5" y="1825625"/>
            <a:ext cx="9510284" cy="4351338"/>
          </a:xfrm>
        </p:spPr>
      </p:pic>
    </p:spTree>
    <p:extLst>
      <p:ext uri="{BB962C8B-B14F-4D97-AF65-F5344CB8AC3E}">
        <p14:creationId xmlns:p14="http://schemas.microsoft.com/office/powerpoint/2010/main" val="78464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4F7B5-A44B-455A-B92C-EF11381D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search results page for a City: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D703F5-11A4-455B-B63E-D6A51219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We are looking for POIs at city "</a:t>
            </a:r>
            <a:r>
              <a:rPr lang="en-US" dirty="0" err="1"/>
              <a:t>Aigialeia</a:t>
            </a:r>
            <a:r>
              <a:rPr lang="en-US" dirty="0"/>
              <a:t>" (1)</a:t>
            </a:r>
          </a:p>
          <a:p>
            <a:r>
              <a:rPr lang="en-US" dirty="0"/>
              <a:t>We can refine the search by filtering by:</a:t>
            </a:r>
          </a:p>
          <a:p>
            <a:r>
              <a:rPr lang="en-US" dirty="0"/>
              <a:t>Listing Type (2)</a:t>
            </a:r>
          </a:p>
          <a:p>
            <a:r>
              <a:rPr lang="en-US" dirty="0"/>
              <a:t>Keyword Search (3)</a:t>
            </a:r>
          </a:p>
          <a:p>
            <a:r>
              <a:rPr lang="en-US" dirty="0"/>
              <a:t>Category (4)</a:t>
            </a:r>
          </a:p>
          <a:p>
            <a:r>
              <a:rPr lang="en-US" dirty="0"/>
              <a:t>Geolocation (5)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 Geolocation means making suggestions to users based on where they are and 1-2 km away from them. 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268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4F7B5-A44B-455A-B92C-EF11381D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search results page for a Listing Type: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27AC48C-361F-4199-A6FD-E244C5302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5" y="1825625"/>
            <a:ext cx="9510284" cy="4351338"/>
          </a:xfrm>
        </p:spPr>
      </p:pic>
    </p:spTree>
    <p:extLst>
      <p:ext uri="{BB962C8B-B14F-4D97-AF65-F5344CB8AC3E}">
        <p14:creationId xmlns:p14="http://schemas.microsoft.com/office/powerpoint/2010/main" val="2126960093"/>
      </p:ext>
    </p:extLst>
  </p:cSld>
  <p:clrMapOvr>
    <a:masterClrMapping/>
  </p:clrMapOvr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TM04033923[[fn=Βάθος]]</Template>
  <TotalTime>124</TotalTime>
  <Words>496</Words>
  <Application>Microsoft Office PowerPoint</Application>
  <PresentationFormat>Ευρεία οθόνη</PresentationFormat>
  <Paragraphs>67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Arial</vt:lpstr>
      <vt:lpstr>Corbel</vt:lpstr>
      <vt:lpstr>Βάθος</vt:lpstr>
      <vt:lpstr>FAMEROAD APP</vt:lpstr>
      <vt:lpstr>Contents</vt:lpstr>
      <vt:lpstr>Overview</vt:lpstr>
      <vt:lpstr>Overview</vt:lpstr>
      <vt:lpstr>Overview</vt:lpstr>
      <vt:lpstr>Search for POIs belonging to a specific City</vt:lpstr>
      <vt:lpstr>This is the search results page for a City:</vt:lpstr>
      <vt:lpstr>This is the search results page for a City:</vt:lpstr>
      <vt:lpstr>This is the search results page for a Listing Type:</vt:lpstr>
      <vt:lpstr>This is the search results page for a Listing Type:</vt:lpstr>
      <vt:lpstr>This is the search results page for a Category:</vt:lpstr>
      <vt:lpstr>This is the search results page for a Category:</vt:lpstr>
      <vt:lpstr>LOGIN / REGISTRATION</vt:lpstr>
      <vt:lpstr>LOGIN / REGISTRATION</vt:lpstr>
      <vt:lpstr>Crowd-sourcing</vt:lpstr>
      <vt:lpstr>Rate a POI (1) and add comments on a POI (2)</vt:lpstr>
      <vt:lpstr>The visitor can add his/her favorite places</vt:lpstr>
      <vt:lpstr>Navigate through POIs</vt:lpstr>
      <vt:lpstr>Navigate through POIs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CIRCLECON APP</dc:title>
  <dc:creator>User</dc:creator>
  <cp:lastModifiedBy>User</cp:lastModifiedBy>
  <cp:revision>11</cp:revision>
  <dcterms:created xsi:type="dcterms:W3CDTF">2023-02-06T09:22:33Z</dcterms:created>
  <dcterms:modified xsi:type="dcterms:W3CDTF">2023-02-11T22:01:56Z</dcterms:modified>
</cp:coreProperties>
</file>